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dirty="0">
              <a:solidFill>
                <a:schemeClr val="bg1"/>
              </a:solidFill>
              <a:effectLst/>
              <a:latin typeface="Consolas" panose="020B0609020204030204" pitchFamily="49" charset="0"/>
            </a:rPr>
            <a:t>Hi, I am JARVIS                             Your Personal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solidFill>
                <a:schemeClr val="bg1"/>
              </a:solidFill>
            </a:rPr>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solidFill>
                <a:schemeClr val="bg1"/>
              </a:solidFill>
            </a:rPr>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solidFill>
                <a:schemeClr val="bg1"/>
              </a:solidFill>
            </a:rPr>
            <a:t>Open/Play……..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AA66A5E1-9C98-4E9A-B12D-60FC3C9A3BB1}"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3F306A45-4DDA-4066-AB2F-E9C1F2CC2D25}" type="presOf" srcId="{3719A53C-9A3F-4FAF-9072-CC3E4E00CC36}" destId="{7D26A0E3-652F-4DF6-A189-FBB13B5FFE46}" srcOrd="0" destOrd="0" presId="urn:microsoft.com/office/officeart/2005/8/layout/vList2"/>
    <dgm:cxn modelId="{8197986A-001F-45BF-8E3D-02F439E01C0B}" type="presOf" srcId="{44A589C5-8482-4501-B9F9-DD5ADF5FAFA5}" destId="{AA66A5E1-9C98-4E9A-B12D-60FC3C9A3BB1}" srcOrd="0" destOrd="0" presId="urn:microsoft.com/office/officeart/2005/8/layout/vList2"/>
    <dgm:cxn modelId="{DCEC1577-1A2E-452C-BCD3-FF5CAF8828E7}" type="presOf" srcId="{44BA9E34-A58E-4474-80ED-FE1D4C53A975}" destId="{B2527642-6B9D-4C8C-A0E1-446D23E46550}" srcOrd="0" destOrd="0" presId="urn:microsoft.com/office/officeart/2005/8/layout/vList2"/>
    <dgm:cxn modelId="{6DF45AA2-59B3-419E-9700-28954E73C408}" type="presOf" srcId="{CBD393D7-59CF-40CE-8AEC-CD87708F91DA}" destId="{594678F7-952A-4509-9A96-8C45EFB43CD7}"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8C5860FA-04AF-467B-B127-E0089E10F99E}" type="presParOf" srcId="{F40F8737-FAA2-4788-B3C0-47E7F897705A}" destId="{B2527642-6B9D-4C8C-A0E1-446D23E46550}" srcOrd="0" destOrd="0" presId="urn:microsoft.com/office/officeart/2005/8/layout/vList2"/>
    <dgm:cxn modelId="{E1C1F9CC-EBEC-47A7-8CBF-C81A290D937E}" type="presParOf" srcId="{F40F8737-FAA2-4788-B3C0-47E7F897705A}" destId="{AA66A5E1-9C98-4E9A-B12D-60FC3C9A3BB1}" srcOrd="1" destOrd="0" presId="urn:microsoft.com/office/officeart/2005/8/layout/vList2"/>
    <dgm:cxn modelId="{68989D95-71DC-4913-B13C-6382C499DD33}" type="presParOf" srcId="{F40F8737-FAA2-4788-B3C0-47E7F897705A}" destId="{7D26A0E3-652F-4DF6-A189-FBB13B5FFE46}" srcOrd="2" destOrd="0" presId="urn:microsoft.com/office/officeart/2005/8/layout/vList2"/>
    <dgm:cxn modelId="{368FFAEC-DE50-4AD6-9F26-9477ACBB97A8}"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b="0" kern="1200" dirty="0">
              <a:solidFill>
                <a:schemeClr val="bg1"/>
              </a:solidFill>
              <a:effectLst/>
              <a:latin typeface="Consolas" panose="020B0609020204030204" pitchFamily="49" charset="0"/>
            </a:rPr>
            <a:t>Hi, I am JARVIS                             Your Personal Assistant.</a:t>
          </a:r>
        </a:p>
      </dsp:txBody>
      <dsp:txXfrm>
        <a:off x="17563" y="27811"/>
        <a:ext cx="3326541" cy="324648"/>
      </dsp:txXfrm>
    </dsp:sp>
    <dsp:sp modelId="{AA66A5E1-9C98-4E9A-B12D-60FC3C9A3BB1}">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Open/Play……..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12/8/2020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12/8/2020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12/8/2020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VOICE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 MANISH OLI</a:t>
            </a:r>
          </a:p>
          <a:p>
            <a:r>
              <a:rPr lang="en-US" dirty="0"/>
              <a:t>20BCS1054 | 20BCS1112 | 20BCS1119 | 20BCS1140 | 20BCS1072</a:t>
            </a:r>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3841889074"/>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326414" y="229475"/>
            <a:ext cx="881636" cy="1382110"/>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10</a:t>
            </a:r>
          </a:p>
        </p:txBody>
      </p:sp>
    </p:spTree>
    <p:extLst>
      <p:ext uri="{BB962C8B-B14F-4D97-AF65-F5344CB8AC3E}">
        <p14:creationId xmlns:p14="http://schemas.microsoft.com/office/powerpoint/2010/main" val="687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299958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135990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347552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8530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a:xfrm>
            <a:off x="1023575" y="1757990"/>
            <a:ext cx="4599459" cy="2761458"/>
          </a:xfrm>
        </p:spPr>
        <p:txBody>
          <a:bodyPr/>
          <a:lstStyle/>
          <a:p>
            <a:r>
              <a:rPr lang="en-US" dirty="0"/>
              <a:t>SECTION - 1 IMPORTING LIBRARIES AND MODULES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a:xfrm>
            <a:off x="6790454" y="2003230"/>
            <a:ext cx="4797202" cy="2283824"/>
          </a:xfrm>
        </p:spPr>
        <p:txBody>
          <a:bodyPr>
            <a:normAutofit/>
          </a:bodyPr>
          <a:lstStyle/>
          <a:p>
            <a:r>
              <a:rPr lang="en-US" dirty="0"/>
              <a:t>import </a:t>
            </a:r>
            <a:r>
              <a:rPr lang="en-US" dirty="0" err="1"/>
              <a:t>webbrowser</a:t>
            </a:r>
            <a:endParaRPr lang="en-US" dirty="0"/>
          </a:p>
          <a:p>
            <a:r>
              <a:rPr lang="en-US" dirty="0"/>
              <a:t>import </a:t>
            </a:r>
            <a:r>
              <a:rPr lang="en-US" dirty="0" err="1"/>
              <a:t>speech_recognition</a:t>
            </a:r>
            <a:r>
              <a:rPr lang="en-US" dirty="0"/>
              <a:t> as </a:t>
            </a:r>
            <a:r>
              <a:rPr lang="en-US" dirty="0" err="1"/>
              <a:t>sr</a:t>
            </a:r>
            <a:r>
              <a:rPr lang="en-US" dirty="0"/>
              <a:t> </a:t>
            </a:r>
          </a:p>
          <a:p>
            <a:r>
              <a:rPr lang="en-US" dirty="0"/>
              <a:t>import pyttsx3 </a:t>
            </a:r>
          </a:p>
          <a:p>
            <a:r>
              <a:rPr lang="en-US" dirty="0"/>
              <a:t>from datetime import datetime</a:t>
            </a:r>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5E44-A460-4FDE-99C3-2A6D1A7FD4F3}"/>
              </a:ext>
            </a:extLst>
          </p:cNvPr>
          <p:cNvSpPr>
            <a:spLocks noGrp="1"/>
          </p:cNvSpPr>
          <p:nvPr>
            <p:ph type="title"/>
          </p:nvPr>
        </p:nvSpPr>
        <p:spPr>
          <a:xfrm>
            <a:off x="1068551" y="980966"/>
            <a:ext cx="4402393" cy="4234503"/>
          </a:xfrm>
        </p:spPr>
        <p:txBody>
          <a:bodyPr/>
          <a:lstStyle/>
          <a:p>
            <a:r>
              <a:rPr lang="en-US" dirty="0"/>
              <a:t>SECTION – 2 INITIALIZING THE RECOGNIZER &amp; FUNCTION TO CONVERT TEXT TO SPEECH</a:t>
            </a:r>
          </a:p>
        </p:txBody>
      </p:sp>
      <p:sp>
        <p:nvSpPr>
          <p:cNvPr id="3" name="Text Placeholder 2">
            <a:extLst>
              <a:ext uri="{FF2B5EF4-FFF2-40B4-BE49-F238E27FC236}">
                <a16:creationId xmlns:a16="http://schemas.microsoft.com/office/drawing/2014/main" id="{3171BE67-578F-4E70-90E8-BDA4531DF124}"/>
              </a:ext>
            </a:extLst>
          </p:cNvPr>
          <p:cNvSpPr>
            <a:spLocks noGrp="1"/>
          </p:cNvSpPr>
          <p:nvPr>
            <p:ph type="body" idx="1"/>
          </p:nvPr>
        </p:nvSpPr>
        <p:spPr>
          <a:xfrm>
            <a:off x="6831725" y="1405469"/>
            <a:ext cx="5360275" cy="4379310"/>
          </a:xfrm>
        </p:spPr>
        <p:txBody>
          <a:bodyPr/>
          <a:lstStyle/>
          <a:p>
            <a:r>
              <a:rPr lang="en-US" dirty="0"/>
              <a:t>r = </a:t>
            </a:r>
            <a:r>
              <a:rPr lang="en-US" dirty="0" err="1"/>
              <a:t>sr.Recognizer</a:t>
            </a:r>
            <a:r>
              <a:rPr lang="en-US" dirty="0"/>
              <a:t>() </a:t>
            </a:r>
          </a:p>
          <a:p>
            <a:r>
              <a:rPr lang="en-US" dirty="0"/>
              <a:t>def </a:t>
            </a:r>
            <a:r>
              <a:rPr lang="en-US" dirty="0" err="1"/>
              <a:t>SpeakText</a:t>
            </a:r>
            <a:r>
              <a:rPr lang="en-US" dirty="0"/>
              <a:t>(command):                   </a:t>
            </a:r>
          </a:p>
          <a:p>
            <a:r>
              <a:rPr lang="en-US" dirty="0">
                <a:solidFill>
                  <a:schemeClr val="tx1"/>
                </a:solidFill>
              </a:rPr>
              <a:t># Initialize the engine          </a:t>
            </a:r>
          </a:p>
          <a:p>
            <a:r>
              <a:rPr lang="en-US" dirty="0"/>
              <a:t>engine = pyttsx3.init('dummy')          </a:t>
            </a:r>
            <a:r>
              <a:rPr lang="en-US" dirty="0" err="1"/>
              <a:t>engine.say</a:t>
            </a:r>
            <a:r>
              <a:rPr lang="en-US" dirty="0"/>
              <a:t>(command)          </a:t>
            </a:r>
            <a:r>
              <a:rPr lang="en-US" dirty="0" err="1"/>
              <a:t>engine.runAndWait</a:t>
            </a:r>
            <a:r>
              <a:rPr lang="en-US" dirty="0"/>
              <a:t>() </a:t>
            </a:r>
          </a:p>
        </p:txBody>
      </p:sp>
      <p:sp>
        <p:nvSpPr>
          <p:cNvPr id="5" name="Subtitle 2">
            <a:extLst>
              <a:ext uri="{FF2B5EF4-FFF2-40B4-BE49-F238E27FC236}">
                <a16:creationId xmlns:a16="http://schemas.microsoft.com/office/drawing/2014/main" id="{A7B1079B-6679-4FB7-9E91-94EC1A9789A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192823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DF6B-447F-4A4E-8D2B-5C03DEF7AD91}"/>
              </a:ext>
            </a:extLst>
          </p:cNvPr>
          <p:cNvSpPr>
            <a:spLocks noGrp="1"/>
          </p:cNvSpPr>
          <p:nvPr>
            <p:ph type="title"/>
          </p:nvPr>
        </p:nvSpPr>
        <p:spPr>
          <a:xfrm>
            <a:off x="1172471" y="1383863"/>
            <a:ext cx="4351025" cy="4628641"/>
          </a:xfrm>
        </p:spPr>
        <p:txBody>
          <a:bodyPr/>
          <a:lstStyle/>
          <a:p>
            <a:r>
              <a:rPr lang="en-US" dirty="0"/>
              <a:t>SECTION – 3</a:t>
            </a:r>
            <a:br>
              <a:rPr lang="en-US" dirty="0"/>
            </a:br>
            <a:r>
              <a:rPr lang="en-US" dirty="0"/>
              <a:t>SETTING LOOP INFINITELY FOR USER TO SPEAK &amp; AND TAKING COMMANDS FROM THE USER</a:t>
            </a:r>
            <a:br>
              <a:rPr lang="en-US" dirty="0"/>
            </a:br>
            <a:endParaRPr lang="en-US" dirty="0"/>
          </a:p>
        </p:txBody>
      </p:sp>
      <p:sp>
        <p:nvSpPr>
          <p:cNvPr id="3" name="Text Placeholder 2">
            <a:extLst>
              <a:ext uri="{FF2B5EF4-FFF2-40B4-BE49-F238E27FC236}">
                <a16:creationId xmlns:a16="http://schemas.microsoft.com/office/drawing/2014/main" id="{F9CAE6F6-7A94-4DCC-A42F-8E19CE01D21C}"/>
              </a:ext>
            </a:extLst>
          </p:cNvPr>
          <p:cNvSpPr>
            <a:spLocks noGrp="1"/>
          </p:cNvSpPr>
          <p:nvPr>
            <p:ph type="body" idx="1"/>
          </p:nvPr>
        </p:nvSpPr>
        <p:spPr>
          <a:xfrm>
            <a:off x="6490138" y="959359"/>
            <a:ext cx="5701862" cy="5276779"/>
          </a:xfrm>
        </p:spPr>
        <p:txBody>
          <a:bodyPr>
            <a:noAutofit/>
          </a:bodyPr>
          <a:lstStyle/>
          <a:p>
            <a:r>
              <a:rPr lang="en-US" sz="1400" dirty="0"/>
              <a:t>while(</a:t>
            </a:r>
            <a:r>
              <a:rPr lang="en-US" sz="1400" dirty="0" err="1"/>
              <a:t>text_length</a:t>
            </a:r>
            <a:r>
              <a:rPr lang="en-US" sz="1400" dirty="0"/>
              <a:t>&lt;80):</a:t>
            </a:r>
          </a:p>
          <a:p>
            <a:r>
              <a:rPr lang="en-US" sz="1400" dirty="0"/>
              <a:t>try:                  </a:t>
            </a:r>
          </a:p>
          <a:p>
            <a:r>
              <a:rPr lang="en-US" sz="1400" dirty="0"/>
              <a:t>engine = pyttsx3.init()                 </a:t>
            </a:r>
          </a:p>
          <a:p>
            <a:r>
              <a:rPr lang="en-US" sz="1400" dirty="0" err="1"/>
              <a:t>engine.say</a:t>
            </a:r>
            <a:r>
              <a:rPr lang="en-US" sz="1400" dirty="0"/>
              <a:t>("How can </a:t>
            </a:r>
            <a:r>
              <a:rPr lang="en-US" sz="1400" dirty="0" err="1"/>
              <a:t>i</a:t>
            </a:r>
            <a:r>
              <a:rPr lang="en-US" sz="1400" dirty="0"/>
              <a:t> help you")                </a:t>
            </a:r>
          </a:p>
          <a:p>
            <a:r>
              <a:rPr lang="en-US" sz="1400" dirty="0"/>
              <a:t> </a:t>
            </a:r>
            <a:r>
              <a:rPr lang="en-US" sz="1400" dirty="0" err="1"/>
              <a:t>engine.runAndWait</a:t>
            </a:r>
            <a:r>
              <a:rPr lang="en-US" sz="1400" dirty="0"/>
              <a:t>()                 </a:t>
            </a:r>
          </a:p>
          <a:p>
            <a:r>
              <a:rPr lang="en-US" sz="1400" dirty="0">
                <a:solidFill>
                  <a:schemeClr val="tx1"/>
                </a:solidFill>
              </a:rPr>
              <a:t># use the microphone as source for input</a:t>
            </a:r>
            <a:r>
              <a:rPr lang="en-US" sz="1400" dirty="0"/>
              <a:t>.                 </a:t>
            </a:r>
          </a:p>
          <a:p>
            <a:r>
              <a:rPr lang="en-US" sz="1400" dirty="0"/>
              <a:t>with </a:t>
            </a:r>
            <a:r>
              <a:rPr lang="en-US" sz="1400" dirty="0" err="1"/>
              <a:t>sr.Microphone</a:t>
            </a:r>
            <a:r>
              <a:rPr lang="en-US" sz="1400" dirty="0"/>
              <a:t>() as source2:                                                   </a:t>
            </a:r>
          </a:p>
          <a:p>
            <a:r>
              <a:rPr lang="en-US" sz="1400" dirty="0">
                <a:solidFill>
                  <a:schemeClr val="tx1"/>
                </a:solidFill>
              </a:rPr>
              <a:t># wait for a second to let the recognizer                          </a:t>
            </a:r>
          </a:p>
          <a:p>
            <a:r>
              <a:rPr lang="en-US" sz="1400" dirty="0">
                <a:solidFill>
                  <a:schemeClr val="tx1"/>
                </a:solidFill>
              </a:rPr>
              <a:t># adjust the energy threshold based on                          </a:t>
            </a:r>
          </a:p>
          <a:p>
            <a:r>
              <a:rPr lang="en-US" sz="1400" dirty="0">
                <a:solidFill>
                  <a:schemeClr val="tx1"/>
                </a:solidFill>
              </a:rPr>
              <a:t># the surrounding noise level                          </a:t>
            </a:r>
          </a:p>
          <a:p>
            <a:r>
              <a:rPr lang="en-US" sz="1400" dirty="0" err="1"/>
              <a:t>r.adjust_for_ambient_noise</a:t>
            </a:r>
            <a:r>
              <a:rPr lang="en-US" sz="1400" dirty="0"/>
              <a:t>(source2, duration=0.2)                                                   </a:t>
            </a:r>
          </a:p>
          <a:p>
            <a:r>
              <a:rPr lang="en-US" sz="1400" dirty="0">
                <a:solidFill>
                  <a:schemeClr val="tx1"/>
                </a:solidFill>
              </a:rPr>
              <a:t>#listens for the user's input                          </a:t>
            </a:r>
          </a:p>
          <a:p>
            <a:r>
              <a:rPr lang="en-US" sz="1400" dirty="0"/>
              <a:t>audio2 = </a:t>
            </a:r>
            <a:r>
              <a:rPr lang="en-US" sz="1400" dirty="0" err="1"/>
              <a:t>r.listen</a:t>
            </a:r>
            <a:r>
              <a:rPr lang="en-US" sz="1400" dirty="0"/>
              <a:t>(source2)                                                   </a:t>
            </a:r>
          </a:p>
          <a:p>
            <a:r>
              <a:rPr lang="en-US" sz="1400" dirty="0">
                <a:solidFill>
                  <a:schemeClr val="tx1"/>
                </a:solidFill>
              </a:rPr>
              <a:t># Using google to recognize audio                          </a:t>
            </a:r>
          </a:p>
          <a:p>
            <a:r>
              <a:rPr lang="en-US" sz="1400" dirty="0" err="1"/>
              <a:t>MyText</a:t>
            </a:r>
            <a:r>
              <a:rPr lang="en-US" sz="1400" dirty="0"/>
              <a:t> = </a:t>
            </a:r>
            <a:r>
              <a:rPr lang="en-US" sz="1400" dirty="0" err="1"/>
              <a:t>r.recognize_google</a:t>
            </a:r>
            <a:r>
              <a:rPr lang="en-US" sz="1400" dirty="0"/>
              <a:t>(audio2)                          </a:t>
            </a:r>
          </a:p>
          <a:p>
            <a:r>
              <a:rPr lang="en-US" sz="1400" dirty="0" err="1"/>
              <a:t>MyText</a:t>
            </a:r>
            <a:r>
              <a:rPr lang="en-US" sz="1400" dirty="0"/>
              <a:t> = </a:t>
            </a:r>
            <a:r>
              <a:rPr lang="en-US" sz="1400" dirty="0" err="1"/>
              <a:t>MyText.lower</a:t>
            </a:r>
            <a:r>
              <a:rPr lang="en-US" sz="1400" dirty="0"/>
              <a:t>() </a:t>
            </a:r>
          </a:p>
        </p:txBody>
      </p:sp>
      <p:sp>
        <p:nvSpPr>
          <p:cNvPr id="5" name="Subtitle 2">
            <a:extLst>
              <a:ext uri="{FF2B5EF4-FFF2-40B4-BE49-F238E27FC236}">
                <a16:creationId xmlns:a16="http://schemas.microsoft.com/office/drawing/2014/main" id="{0B9BBA65-510C-460B-B571-567B6449A12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9</a:t>
            </a:r>
          </a:p>
        </p:txBody>
      </p:sp>
    </p:spTree>
    <p:extLst>
      <p:ext uri="{BB962C8B-B14F-4D97-AF65-F5344CB8AC3E}">
        <p14:creationId xmlns:p14="http://schemas.microsoft.com/office/powerpoint/2010/main" val="462499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 Boardroom</vt:lpstr>
      <vt:lpstr>PROJECT VOICE ASSISTANT</vt:lpstr>
      <vt:lpstr>WHAT IS ARTIFICIAL INTELLIGENCE (AI) ?</vt:lpstr>
      <vt:lpstr>WHAT IS MACHINE LEARNING (ML) ?</vt:lpstr>
      <vt:lpstr>WHAT IS DEEP LEARNING ?</vt:lpstr>
      <vt:lpstr>WHAT ARE AI ASSISTANTS ?</vt:lpstr>
      <vt:lpstr>WHAT IS  AUGMENTED REALITY ?</vt:lpstr>
      <vt:lpstr>SECTION - 1 IMPORTING LIBRARIES AND MODULES</vt:lpstr>
      <vt:lpstr>SECTION – 2 INITIALIZING THE RECOGNIZER &amp; FUNCTION TO CONVERT TEXT TO SPEECH</vt:lpstr>
      <vt:lpstr>SECTION – 3 SETTING LOOP INFINITELY FOR USER TO SPEAK &amp; AND TAKING COMMANDS FROM THE USER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3</cp:revision>
  <dcterms:created xsi:type="dcterms:W3CDTF">2020-12-08T06:11:04Z</dcterms:created>
  <dcterms:modified xsi:type="dcterms:W3CDTF">2020-12-08T17:19:37Z</dcterms:modified>
</cp:coreProperties>
</file>